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3" r:id="rId3"/>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91"/>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7470" autoAdjust="0"/>
  </p:normalViewPr>
  <p:slideViewPr>
    <p:cSldViewPr snapToGrid="0" snapToObjects="1">
      <p:cViewPr varScale="1">
        <p:scale>
          <a:sx n="68" d="100"/>
          <a:sy n="68" d="100"/>
        </p:scale>
        <p:origin x="2310" y="60"/>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1/30/2024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1/30/2024</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15B2C-7266-D3CF-523E-98142D6878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9326519D-6FA7-FA3C-42C8-42130F10A881}"/>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65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D3F1F6EF-C75A-92AD-424F-AD6194B8F86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36F7AD3F-0CB5-5403-2574-D7D19AE11C2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C559CCA5-81F9-86AE-49EA-F7BC8F7FA666}"/>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1/30/2024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91D2CDE1-ED08-CAC6-7114-37F71C3DA37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343F990E-1F3F-E00B-AE5A-475C3118FE5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B70831D-B9A4-C553-4E12-E43CCA060B45}"/>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93D59E33-986A-E5AA-45D9-C5D0C8D9325D}"/>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10826FE-CFA0-26B1-4A42-FC5F79548976}"/>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BA828FF7-5D2F-3F2B-3711-7A7ED8427AED}"/>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6719956E-B370-30F8-FE78-15FCD7A7B01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8686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1/30/2024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1/30/2024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1/30/2024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EBEF49-E074-29A2-F9F4-B25470E33104}"/>
              </a:ext>
            </a:extLst>
          </p:cNvPr>
          <p:cNvSpPr txBox="1"/>
          <p:nvPr/>
        </p:nvSpPr>
        <p:spPr>
          <a:xfrm>
            <a:off x="67861" y="-15645"/>
            <a:ext cx="7578246" cy="369332"/>
          </a:xfrm>
          <a:prstGeom prst="rect">
            <a:avLst/>
          </a:prstGeom>
          <a:noFill/>
        </p:spPr>
        <p:txBody>
          <a:bodyPr wrap="square" rtlCol="0">
            <a:spAutoFit/>
          </a:bodyPr>
          <a:lstStyle/>
          <a:p>
            <a:r>
              <a:rPr lang="en-US">
                <a:ln w="12700">
                  <a:solidFill>
                    <a:srgbClr val="003F5C"/>
                  </a:solidFill>
                </a:ln>
                <a:solidFill>
                  <a:schemeClr val="bg1"/>
                </a:solidFill>
                <a:latin typeface="Arial Black" panose="020B0604020202020204" pitchFamily="34" charset="0"/>
              </a:rPr>
              <a:t>JUNCTION ISD K-8</a:t>
            </a:r>
            <a:r>
              <a:rPr lang="en-US" baseline="30000">
                <a:ln w="12700">
                  <a:solidFill>
                    <a:srgbClr val="003F5C"/>
                  </a:solidFill>
                </a:ln>
                <a:solidFill>
                  <a:schemeClr val="bg1"/>
                </a:solidFill>
                <a:latin typeface="Arial Black" panose="020B0604020202020204" pitchFamily="34" charset="0"/>
              </a:rPr>
              <a:t>TH</a:t>
            </a:r>
            <a:r>
              <a:rPr lang="en-US">
                <a:ln w="12700">
                  <a:solidFill>
                    <a:srgbClr val="003F5C"/>
                  </a:solidFill>
                </a:ln>
                <a:solidFill>
                  <a:schemeClr val="bg1"/>
                </a:solidFill>
                <a:latin typeface="Arial Black" panose="020B0604020202020204" pitchFamily="34" charset="0"/>
              </a:rPr>
              <a:t> GRADE LUNCH</a:t>
            </a:r>
            <a:endParaRPr lang="en-US" dirty="0"/>
          </a:p>
        </p:txBody>
      </p:sp>
      <p:sp>
        <p:nvSpPr>
          <p:cNvPr id="10" name="Title 9">
            <a:extLst>
              <a:ext uri="{FF2B5EF4-FFF2-40B4-BE49-F238E27FC236}">
                <a16:creationId xmlns:a16="http://schemas.microsoft.com/office/drawing/2014/main" id="{013710EB-951D-8E11-4B8C-5DBFD1D7CA3F}"/>
              </a:ext>
            </a:extLst>
          </p:cNvPr>
          <p:cNvSpPr txBox="1">
            <a:spLocks noGrp="1"/>
          </p:cNvSpPr>
          <p:nvPr>
            <p:ph type="title" idx="4294967295"/>
          </p:nvPr>
        </p:nvSpPr>
        <p:spPr>
          <a:xfrm>
            <a:off x="8264506" y="489209"/>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123B60"/>
                  </a:solidFill>
                </a:ln>
                <a:solidFill>
                  <a:schemeClr val="bg1"/>
                </a:solidFill>
                <a:effectLst/>
                <a:uLnTx/>
                <a:uFillTx/>
                <a:latin typeface="Arial Black" panose="020B0604020202020204" pitchFamily="34" charset="0"/>
                <a:ea typeface="+mn-ea"/>
                <a:cs typeface="Arial Black" panose="020B0604020202020204" pitchFamily="34" charset="0"/>
              </a:rPr>
              <a:t>APR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16CBAD27-BD62-F63A-F92B-0D14FC081BDA}"/>
              </a:ext>
            </a:extLst>
          </p:cNvPr>
          <p:cNvSpPr txBox="1"/>
          <p:nvPr/>
        </p:nvSpPr>
        <p:spPr>
          <a:xfrm>
            <a:off x="8499846" y="3613755"/>
            <a:ext cx="1527463" cy="3046988"/>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FF0000"/>
                </a:solidFill>
                <a:latin typeface="Calibri" panose="020F0502020204030204" pitchFamily="34" charset="0"/>
                <a:cs typeface="Calibri" panose="020F0502020204030204" pitchFamily="34" charset="0"/>
              </a:rPr>
              <a:t>MENU IS SUBJECT TO CHANGE DUE TO AVAILABILITY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00B050"/>
                </a:solidFill>
                <a:latin typeface="Calibri" panose="020F0502020204030204" pitchFamily="34" charset="0"/>
                <a:cs typeface="Calibri" panose="020F0502020204030204" pitchFamily="34" charset="0"/>
              </a:rPr>
              <a:t>MILK IS OFFERED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solidFill>
                  <a:srgbClr val="00B0F0"/>
                </a:solidFill>
                <a:latin typeface="Calibri" panose="020F0502020204030204" pitchFamily="34" charset="0"/>
                <a:cs typeface="Calibri" panose="020F0502020204030204" pitchFamily="34" charset="0"/>
              </a:rPr>
              <a:t>ALL ALA CARTE FOOD IS SOLD SEPARATE AND IS LIMITED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n w="28575">
                  <a:noFill/>
                </a:ln>
                <a:latin typeface="Calibri" panose="020F0502020204030204" pitchFamily="34" charset="0"/>
                <a:cs typeface="Calibri" panose="020F0502020204030204" pitchFamily="34" charset="0"/>
              </a:rPr>
              <a:t>THANK YOU FOR HAVING LUNCH WITH US</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C4C022EB-E723-5F40-2440-E327D7F4A873}"/>
              </a:ext>
            </a:extLst>
          </p:cNvPr>
          <p:cNvGraphicFramePr>
            <a:graphicFrameLocks noGrp="1"/>
          </p:cNvGraphicFramePr>
          <p:nvPr>
            <p:extLst>
              <p:ext uri="{D42A27DB-BD31-4B8C-83A1-F6EECF244321}">
                <p14:modId xmlns:p14="http://schemas.microsoft.com/office/powerpoint/2010/main" val="2125241129"/>
              </p:ext>
            </p:extLst>
          </p:nvPr>
        </p:nvGraphicFramePr>
        <p:xfrm>
          <a:off x="68516" y="343447"/>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endParaRPr lang="en-US" sz="1200" spc="0" dirty="0">
                        <a:latin typeface="+mn-lt"/>
                        <a:cs typeface="Arial" panose="020B0604020202020204" pitchFamily="34" charset="0"/>
                      </a:endParaRPr>
                    </a:p>
                    <a:p>
                      <a:pPr algn="l"/>
                      <a:r>
                        <a:rPr lang="en-US" sz="1200" spc="0" dirty="0">
                          <a:solidFill>
                            <a:srgbClr val="FF0000"/>
                          </a:solidFill>
                          <a:latin typeface="+mn-lt"/>
                          <a:cs typeface="Arial" panose="020B0604020202020204" pitchFamily="34" charset="0"/>
                        </a:rPr>
                        <a:t>HOLIDAY / NO SCHOOL</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2ND </a:t>
                      </a:r>
                      <a:r>
                        <a:rPr lang="en-US" sz="1200" spc="0" dirty="0">
                          <a:latin typeface="+mn-lt"/>
                          <a:cs typeface="Arial" panose="020B0604020202020204" pitchFamily="34" charset="0"/>
                        </a:rPr>
                        <a:t>  </a:t>
                      </a:r>
                      <a:r>
                        <a:rPr lang="en-US" sz="1200" spc="0" dirty="0">
                          <a:solidFill>
                            <a:schemeClr val="tx1"/>
                          </a:solidFill>
                          <a:latin typeface="+mn-lt"/>
                          <a:cs typeface="Arial" panose="020B0604020202020204" pitchFamily="34" charset="0"/>
                        </a:rPr>
                        <a:t>TEX-MEX STACK</a:t>
                      </a:r>
                    </a:p>
                    <a:p>
                      <a:r>
                        <a:rPr lang="en-US" sz="1200" spc="0" dirty="0">
                          <a:solidFill>
                            <a:schemeClr val="tx1"/>
                          </a:solidFill>
                          <a:latin typeface="+mn-lt"/>
                          <a:cs typeface="Arial" panose="020B0604020202020204" pitchFamily="34" charset="0"/>
                        </a:rPr>
                        <a:t>BEANS, CARROTS, SALSA, SHERBET,  HOT CINNAMON APPLES, MILK</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3RD </a:t>
                      </a:r>
                      <a:r>
                        <a:rPr lang="en-US" sz="1200" spc="0" dirty="0">
                          <a:latin typeface="+mn-lt"/>
                          <a:cs typeface="Arial" panose="020B0604020202020204" pitchFamily="34" charset="0"/>
                        </a:rPr>
                        <a:t> MEATBALL SUBS</a:t>
                      </a:r>
                    </a:p>
                    <a:p>
                      <a:r>
                        <a:rPr lang="en-US" sz="1200" spc="0" dirty="0">
                          <a:latin typeface="+mn-lt"/>
                          <a:cs typeface="Arial" panose="020B0604020202020204" pitchFamily="34" charset="0"/>
                        </a:rPr>
                        <a:t>GREEN BEANS, GARDEN SALAD,  PEACHES,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4TH</a:t>
                      </a:r>
                      <a:r>
                        <a:rPr lang="en-US" sz="1200" spc="0" dirty="0">
                          <a:latin typeface="+mn-lt"/>
                          <a:cs typeface="Arial" panose="020B0604020202020204" pitchFamily="34" charset="0"/>
                        </a:rPr>
                        <a:t>  FISH STICKS</a:t>
                      </a:r>
                    </a:p>
                    <a:p>
                      <a:r>
                        <a:rPr lang="en-US" sz="1200" spc="0" dirty="0">
                          <a:latin typeface="+mn-lt"/>
                          <a:cs typeface="Arial" panose="020B0604020202020204" pitchFamily="34" charset="0"/>
                        </a:rPr>
                        <a:t>FRENCH FRIES, OKRA, ROLLS, STRAWBERRIES,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5TH</a:t>
                      </a:r>
                      <a:r>
                        <a:rPr lang="en-US" sz="1200" spc="0" dirty="0">
                          <a:latin typeface="+mn-lt"/>
                          <a:cs typeface="Arial" panose="020B0604020202020204" pitchFamily="34" charset="0"/>
                        </a:rPr>
                        <a:t>  POPCORN CHICKEN, ROLL, CRUNCHY BROCCOLI SALAD, COOKIE, CORN, APPLE SLICES, MILK</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solidFill>
                            <a:srgbClr val="00B0F0"/>
                          </a:solidFill>
                          <a:latin typeface="+mn-lt"/>
                          <a:cs typeface="Arial" panose="020B0604020202020204" pitchFamily="34" charset="0"/>
                        </a:rPr>
                        <a:t>PD DAY / NO SCHOOL STUDENTS</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MEAT &amp; </a:t>
                      </a:r>
                      <a:r>
                        <a:rPr lang="en-US" sz="1200" spc="0">
                          <a:latin typeface="+mn-lt"/>
                          <a:cs typeface="Arial" panose="020B0604020202020204" pitchFamily="34" charset="0"/>
                        </a:rPr>
                        <a:t>CHEESE TOSTADAS</a:t>
                      </a:r>
                      <a:r>
                        <a:rPr lang="en-US" sz="1200" spc="0" dirty="0">
                          <a:latin typeface="+mn-lt"/>
                          <a:cs typeface="Arial" panose="020B0604020202020204" pitchFamily="34" charset="0"/>
                        </a:rPr>
                        <a:t>, BEANS, CORN, SALSA, ORANGE SMILES, PUDDING,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CHICKEN NUGGETS, MAC AND CHEESE, CARROTS, SQUASH, GRAPES,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CHEESEBURGERS, TOMATO CUPS, GARDEN SALAD, PEARS,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a:latin typeface="+mn-lt"/>
                          <a:cs typeface="Arial" panose="020B0604020202020204" pitchFamily="34" charset="0"/>
                        </a:rPr>
                        <a:t>12</a:t>
                      </a:r>
                      <a:r>
                        <a:rPr lang="en-US" sz="1200" spc="0" baseline="30000">
                          <a:latin typeface="+mn-lt"/>
                          <a:cs typeface="Arial" panose="020B0604020202020204" pitchFamily="34" charset="0"/>
                        </a:rPr>
                        <a:t>TH</a:t>
                      </a:r>
                      <a:r>
                        <a:rPr lang="en-US" sz="1200" spc="0">
                          <a:latin typeface="+mn-lt"/>
                          <a:cs typeface="Arial" panose="020B0604020202020204" pitchFamily="34" charset="0"/>
                        </a:rPr>
                        <a:t> X-TREME BURRITOS, CORN, CUCUMBERS, ROSY APPLESAUCE, COOKIE,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baseline="30000" dirty="0">
                          <a:latin typeface="+mn-lt"/>
                          <a:cs typeface="Arial" panose="020B0604020202020204" pitchFamily="34" charset="0"/>
                        </a:rPr>
                        <a:t>15TH</a:t>
                      </a:r>
                      <a:r>
                        <a:rPr lang="en-US" sz="1200" spc="0" dirty="0">
                          <a:latin typeface="+mn-lt"/>
                          <a:cs typeface="Arial" panose="020B0604020202020204" pitchFamily="34" charset="0"/>
                        </a:rPr>
                        <a:t>  WALKING TACO, BEANS, FRESH VEGGIE CUP, RICE CRISPY TREAT, CHILLED PINEAPPLES,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CHEESY BREADSTICKS,MARINARA SAUCE, BROCCOLI, CINNAMON APPLESAUCE,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17TH</a:t>
                      </a:r>
                      <a:r>
                        <a:rPr lang="en-US" sz="1200" spc="0" dirty="0">
                          <a:latin typeface="+mn-lt"/>
                          <a:cs typeface="Arial" panose="020B0604020202020204" pitchFamily="34" charset="0"/>
                        </a:rPr>
                        <a:t>  </a:t>
                      </a:r>
                    </a:p>
                    <a:p>
                      <a:endParaRPr lang="en-US" sz="1200" spc="0" baseline="30000" dirty="0">
                        <a:latin typeface="+mn-lt"/>
                        <a:cs typeface="Arial" panose="020B0604020202020204" pitchFamily="34" charset="0"/>
                      </a:endParaRPr>
                    </a:p>
                    <a:p>
                      <a:r>
                        <a:rPr lang="en-US" sz="1200" spc="0" baseline="30000" dirty="0">
                          <a:latin typeface="+mn-lt"/>
                          <a:cs typeface="Arial" panose="020B0604020202020204" pitchFamily="34" charset="0"/>
                        </a:rPr>
                        <a:t>    </a:t>
                      </a:r>
                      <a:r>
                        <a:rPr lang="en-US" sz="1800" spc="0" baseline="30000" dirty="0">
                          <a:latin typeface="+mn-lt"/>
                          <a:cs typeface="Arial" panose="020B0604020202020204" pitchFamily="34" charset="0"/>
                        </a:rPr>
                        <a:t>BONELESS CHICKEN WINGS, CHIPS, CELERY, SHERBET, CARROTS, MIXED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STEAK FINGERS</a:t>
                      </a:r>
                    </a:p>
                    <a:p>
                      <a:r>
                        <a:rPr lang="en-US" sz="1200" spc="0" dirty="0">
                          <a:latin typeface="+mn-lt"/>
                          <a:cs typeface="Arial" panose="020B0604020202020204" pitchFamily="34" charset="0"/>
                        </a:rPr>
                        <a:t>GRAVY, ROLL, CORN, SAVORY GREEN BEANS, DICED PEACHES,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BREADED DRUMSTICK, ROLL, GARDEN SALAD, TOMATOES, FRESH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CORN DOGS</a:t>
                      </a:r>
                    </a:p>
                    <a:p>
                      <a:r>
                        <a:rPr lang="en-US" sz="1200" spc="0" dirty="0">
                          <a:latin typeface="+mn-lt"/>
                          <a:cs typeface="Arial" panose="020B0604020202020204" pitchFamily="34" charset="0"/>
                        </a:rPr>
                        <a:t>FRENCH FRIES, TOMATO CUP, FRUIT CUPS,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23RD </a:t>
                      </a:r>
                      <a:r>
                        <a:rPr lang="en-US" sz="1200" spc="0" dirty="0">
                          <a:latin typeface="+mn-lt"/>
                          <a:cs typeface="Arial" panose="020B0604020202020204" pitchFamily="34" charset="0"/>
                        </a:rPr>
                        <a:t> QUESADILLAS</a:t>
                      </a:r>
                    </a:p>
                    <a:p>
                      <a:r>
                        <a:rPr lang="en-US" sz="1200" spc="0" dirty="0">
                          <a:latin typeface="+mn-lt"/>
                          <a:cs typeface="Arial" panose="020B0604020202020204" pitchFamily="34" charset="0"/>
                        </a:rPr>
                        <a:t>BEANS, SALSA, CUCUMBERS, ICE CREAM, APRICOTS,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PIZZA, SAVORY GREEN BEANS, CARROTS, COOKIE, SLICED FRUIT,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BREADED PORK CHOPS, GRAVY, ROLL, BROCCOLI, CORN, MANDARIN ORANGES,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endParaRPr lang="en-US" sz="1200" spc="0" dirty="0">
                        <a:latin typeface="+mn-lt"/>
                        <a:cs typeface="Arial" panose="020B0604020202020204" pitchFamily="34" charset="0"/>
                      </a:endParaRPr>
                    </a:p>
                    <a:p>
                      <a:r>
                        <a:rPr lang="en-US" sz="1200" spc="0" dirty="0">
                          <a:solidFill>
                            <a:srgbClr val="FF0000"/>
                          </a:solidFill>
                          <a:latin typeface="+mn-lt"/>
                          <a:cs typeface="Arial" panose="020B0604020202020204" pitchFamily="34" charset="0"/>
                        </a:rPr>
                        <a:t>HOLIDAY / NO SCHOOL</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baseline="30000" dirty="0">
                          <a:latin typeface="+mn-lt"/>
                          <a:cs typeface="Arial" panose="020B0604020202020204" pitchFamily="34" charset="0"/>
                        </a:rPr>
                        <a:t>29TH </a:t>
                      </a:r>
                      <a:r>
                        <a:rPr lang="en-US" sz="1200" spc="0" dirty="0">
                          <a:latin typeface="+mn-lt"/>
                          <a:cs typeface="Arial" panose="020B0604020202020204" pitchFamily="34" charset="0"/>
                        </a:rPr>
                        <a:t>  </a:t>
                      </a:r>
                      <a:r>
                        <a:rPr lang="en-US" sz="1200" spc="0" dirty="0">
                          <a:solidFill>
                            <a:schemeClr val="tx1"/>
                          </a:solidFill>
                          <a:latin typeface="+mn-lt"/>
                          <a:cs typeface="Arial" panose="020B0604020202020204" pitchFamily="34" charset="0"/>
                        </a:rPr>
                        <a:t>TEX-MEX STACK</a:t>
                      </a:r>
                    </a:p>
                    <a:p>
                      <a:r>
                        <a:rPr lang="en-US" sz="1200" spc="0" dirty="0">
                          <a:solidFill>
                            <a:schemeClr val="tx1"/>
                          </a:solidFill>
                          <a:latin typeface="+mn-lt"/>
                          <a:cs typeface="Arial" panose="020B0604020202020204" pitchFamily="34" charset="0"/>
                        </a:rPr>
                        <a:t>BEANS, CARROTS, SALSA, SHERBET,  HOT CINNAMON APPLES,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baseline="30000" dirty="0">
                          <a:latin typeface="+mn-lt"/>
                          <a:cs typeface="Arial" panose="020B0604020202020204" pitchFamily="34" charset="0"/>
                        </a:rPr>
                        <a:t>30TH </a:t>
                      </a:r>
                      <a:r>
                        <a:rPr lang="en-US" sz="1200" spc="0" dirty="0">
                          <a:latin typeface="+mn-lt"/>
                          <a:cs typeface="Arial" panose="020B0604020202020204" pitchFamily="34" charset="0"/>
                        </a:rPr>
                        <a:t> MEATBALL SUBS</a:t>
                      </a:r>
                    </a:p>
                    <a:p>
                      <a:r>
                        <a:rPr lang="en-US" sz="1200" spc="0" dirty="0">
                          <a:latin typeface="+mn-lt"/>
                          <a:cs typeface="Arial" panose="020B0604020202020204" pitchFamily="34" charset="0"/>
                        </a:rPr>
                        <a:t>GREEN BEANS, GARDEN SALAD,  PEACHES, MILK</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D20789D0-0553-C488-3C01-5E7CD1807837}"/>
              </a:ext>
            </a:extLst>
          </p:cNvPr>
          <p:cNvSpPr>
            <a:spLocks noGrp="1"/>
          </p:cNvSpPr>
          <p:nvPr>
            <p:ph type="dt" sz="half" idx="2"/>
          </p:nvPr>
        </p:nvSpPr>
        <p:spPr/>
        <p:txBody>
          <a:bodyPr/>
          <a:lstStyle/>
          <a:p>
            <a:pPr algn="r"/>
            <a:r>
              <a:rPr lang="en-US" dirty="0"/>
              <a:t>Updated 4/1/2024</a:t>
            </a:r>
          </a:p>
          <a:p>
            <a:pPr algn="r"/>
            <a:r>
              <a:rPr lang="en-US" dirty="0" err="1"/>
              <a:t>www.SquareMeals.org</a:t>
            </a:r>
            <a:endParaRPr lang="en-US" dirty="0"/>
          </a:p>
        </p:txBody>
      </p:sp>
    </p:spTree>
    <p:extLst>
      <p:ext uri="{BB962C8B-B14F-4D97-AF65-F5344CB8AC3E}">
        <p14:creationId xmlns:p14="http://schemas.microsoft.com/office/powerpoint/2010/main" val="1902996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2017</TotalTime>
  <Words>354</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APR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cafe</cp:lastModifiedBy>
  <cp:revision>205</cp:revision>
  <dcterms:created xsi:type="dcterms:W3CDTF">2018-01-29T19:14:57Z</dcterms:created>
  <dcterms:modified xsi:type="dcterms:W3CDTF">2024-01-30T15:48:47Z</dcterms:modified>
</cp:coreProperties>
</file>